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937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1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2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40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79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211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883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36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6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169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020C7-2E1C-4FE2-B50A-296975952FE8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F8A9D-B11C-4E71-9762-9D67A46A1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21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Geographica</a:t>
            </a:r>
            <a:r>
              <a:rPr lang="en-US" dirty="0"/>
              <a:t>l</a:t>
            </a:r>
            <a:r>
              <a:rPr lang="en-US" dirty="0" smtClean="0"/>
              <a:t> Information Systems (GIS)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Engineer Salahuddin Jokhio, E.B, E.M</a:t>
            </a:r>
          </a:p>
          <a:p>
            <a:r>
              <a:rPr lang="en-US" dirty="0" smtClean="0"/>
              <a:t>Lecturer, CSE, IICT</a:t>
            </a:r>
          </a:p>
          <a:p>
            <a:r>
              <a:rPr lang="en-US" dirty="0" smtClean="0"/>
              <a:t>MUET Jamshoro, Sindh, Pakistan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1330404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LECTURE # 06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87356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3048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Relationship Between Representation &amp; Analysis</a:t>
            </a:r>
            <a:endParaRPr lang="en-US"/>
          </a:p>
        </p:txBody>
      </p:sp>
      <p:sp>
        <p:nvSpPr>
          <p:cNvPr id="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>
          <a:xfrm>
            <a:off x="304800" y="1905000"/>
            <a:ext cx="365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dirty="0" smtClean="0"/>
              <a:t>Raster</a:t>
            </a:r>
          </a:p>
          <a:p>
            <a:pPr lvl="1" algn="just"/>
            <a:r>
              <a:rPr lang="en-US" dirty="0" smtClean="0"/>
              <a:t>less compact data structure</a:t>
            </a:r>
          </a:p>
          <a:p>
            <a:pPr lvl="1" algn="just"/>
            <a:r>
              <a:rPr lang="en-US" dirty="0" smtClean="0"/>
              <a:t>simple data model</a:t>
            </a:r>
          </a:p>
          <a:p>
            <a:pPr lvl="1" algn="just"/>
            <a:r>
              <a:rPr lang="en-US" dirty="0" smtClean="0"/>
              <a:t>Easier analysis of spatial variability</a:t>
            </a:r>
          </a:p>
          <a:p>
            <a:pPr lvl="1" algn="just"/>
            <a:r>
              <a:rPr lang="en-US" dirty="0" smtClean="0"/>
              <a:t>Easier analysis of spatial relationships of environmental data</a:t>
            </a:r>
            <a:endParaRPr lang="en-US" dirty="0"/>
          </a:p>
        </p:txBody>
      </p:sp>
      <p:sp>
        <p:nvSpPr>
          <p:cNvPr id="6" name="Rectangle 4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>
          <a:xfrm>
            <a:off x="3962400" y="1905000"/>
            <a:ext cx="4648200" cy="4419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800" dirty="0" smtClean="0"/>
              <a:t>Vector</a:t>
            </a:r>
          </a:p>
          <a:p>
            <a:pPr lvl="1" algn="just"/>
            <a:r>
              <a:rPr lang="en-US" sz="2400" dirty="0" smtClean="0"/>
              <a:t>More compact data structure</a:t>
            </a:r>
          </a:p>
          <a:p>
            <a:pPr lvl="1" algn="just"/>
            <a:r>
              <a:rPr lang="en-US" sz="2400" dirty="0" smtClean="0"/>
              <a:t>More complex data model</a:t>
            </a:r>
          </a:p>
          <a:p>
            <a:pPr lvl="1" algn="just"/>
            <a:r>
              <a:rPr lang="en-US" sz="2400" dirty="0" smtClean="0"/>
              <a:t>Provides analysis of distribution and location of individual objects</a:t>
            </a:r>
          </a:p>
          <a:p>
            <a:pPr lvl="1" algn="just"/>
            <a:r>
              <a:rPr lang="en-US" sz="2400" dirty="0" smtClean="0"/>
              <a:t>works well with topological relationships (i.e. land parcels &amp; roads)</a:t>
            </a:r>
          </a:p>
          <a:p>
            <a:pPr lvl="1" algn="just"/>
            <a:r>
              <a:rPr lang="en-US" sz="2400" dirty="0" smtClean="0"/>
              <a:t>difficult overlay processing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3110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 &amp; Raster data model pros n cons </a:t>
            </a:r>
            <a:r>
              <a:rPr lang="en-US" smtClean="0"/>
              <a:t>&amp; relationship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lecture is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81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 DM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Data </a:t>
            </a:r>
            <a:r>
              <a:rPr lang="en-US" dirty="0"/>
              <a:t>can be represented at its original resolution and </a:t>
            </a:r>
            <a:r>
              <a:rPr lang="en-US" dirty="0" smtClean="0"/>
              <a:t>form </a:t>
            </a:r>
            <a:r>
              <a:rPr lang="en-US" dirty="0"/>
              <a:t>without generalization. 	</a:t>
            </a:r>
          </a:p>
          <a:p>
            <a:r>
              <a:rPr lang="en-US" dirty="0"/>
              <a:t>Graphic output is usually more aesthetically pleasing (traditional cartographic representation); 	</a:t>
            </a:r>
          </a:p>
          <a:p>
            <a:r>
              <a:rPr lang="en-US" dirty="0"/>
              <a:t>Since most data, e.g. hard copy maps, is in vector form no data conversion is required. 	</a:t>
            </a:r>
          </a:p>
          <a:p>
            <a:r>
              <a:rPr lang="en-US" dirty="0"/>
              <a:t>Accurate geographic location of data is </a:t>
            </a:r>
            <a:r>
              <a:rPr lang="en-US" dirty="0" smtClean="0"/>
              <a:t>maintained.</a:t>
            </a:r>
            <a:endParaRPr lang="en-US" dirty="0"/>
          </a:p>
          <a:p>
            <a:r>
              <a:rPr lang="en-US" dirty="0"/>
              <a:t>Allows for efficient encoding of topology, and as a result more efficient operations that require topological information, e.g. proximity, network analysis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748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VECTOR DM </a:t>
            </a:r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</a:t>
            </a:r>
            <a:r>
              <a:rPr lang="en-US" sz="2800" dirty="0"/>
              <a:t>location of each vertex needs to be stored explicitly. 	</a:t>
            </a:r>
          </a:p>
          <a:p>
            <a:r>
              <a:rPr lang="en-US" sz="2800" dirty="0"/>
              <a:t>For effective analysis, vector data must be converted into a topological structure. This is often processing intensive and usually requires extensive data cleaning. As well, topology is static, and any updating or editing of the vector data requires re-building of the topology. 	</a:t>
            </a:r>
          </a:p>
          <a:p>
            <a:r>
              <a:rPr lang="en-US" sz="2800" dirty="0"/>
              <a:t>Spatial analysis and filtering within polygons is impossible </a:t>
            </a:r>
          </a:p>
        </p:txBody>
      </p:sp>
    </p:spTree>
    <p:extLst>
      <p:ext uri="{BB962C8B-B14F-4D97-AF65-F5344CB8AC3E}">
        <p14:creationId xmlns:p14="http://schemas.microsoft.com/office/powerpoint/2010/main" val="375249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Algorithms for manipulative and analysis functions are complex and may be processing intensive. Often, this inherently limits the functionality for large data sets, e.g. a large number of features. </a:t>
            </a:r>
          </a:p>
          <a:p>
            <a:r>
              <a:rPr lang="en-US" dirty="0"/>
              <a:t>Continuous data, such as elevation data, is not effectively represented in vector form. Usually substantial data generalization or interpolation is required for these data layers. 	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VECTOR DM DISADVANTAGES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132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geographic location of each cell is implied by its position in the cell matrix. Accordingly, other than an origin point, e.g. bottom left corner, no geographic coordinates are stored.</a:t>
            </a:r>
          </a:p>
          <a:p>
            <a:r>
              <a:rPr lang="en-US" dirty="0"/>
              <a:t>Due to the nature of the data storage technique data analysis is usually easy to program and quick to perform.</a:t>
            </a:r>
          </a:p>
          <a:p>
            <a:r>
              <a:rPr lang="en-US" dirty="0"/>
              <a:t>The inherent nature of raster maps, e.g. one attribute maps, is ideally suited for mathematical modeling and quantitative analysis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RASTER DM ADVANTAGES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099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RASTER DM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Discrete data, e.g. forestry stands, is accommodated equally well as continuous data, e.g. elevation data, and facilitates the integrating of the two data types.</a:t>
            </a:r>
          </a:p>
          <a:p>
            <a:r>
              <a:rPr lang="en-US" dirty="0"/>
              <a:t>Grid-cell systems are very compatible with raster-based output devices, e.g. electrostatic plotters, graphic terminals.</a:t>
            </a:r>
          </a:p>
        </p:txBody>
      </p:sp>
    </p:spTree>
    <p:extLst>
      <p:ext uri="{BB962C8B-B14F-4D97-AF65-F5344CB8AC3E}">
        <p14:creationId xmlns:p14="http://schemas.microsoft.com/office/powerpoint/2010/main" val="2847926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cell size determines the resolution at which the data is represented.; 	</a:t>
            </a:r>
          </a:p>
          <a:p>
            <a:r>
              <a:rPr lang="en-US" dirty="0"/>
              <a:t>It is especially difficult to adequately represent linear features depending on the cell resolution. Accordingly, network linkages are difficult to establish. 	</a:t>
            </a:r>
          </a:p>
          <a:p>
            <a:r>
              <a:rPr lang="en-US" dirty="0" smtClean="0"/>
              <a:t>Most </a:t>
            </a:r>
            <a:r>
              <a:rPr lang="en-US" dirty="0"/>
              <a:t>output maps from grid-cell systems do not conform to high-quality cartographic needs. 	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RASTER DM DISADVANTAGES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803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RASTER DM DISADVANTAGES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Processing of associated attribute data may be cumbersome if large amounts of data exists. Raster maps inherently reflect only one attribute or characteristic for an area. 	</a:t>
            </a:r>
          </a:p>
          <a:p>
            <a:r>
              <a:rPr lang="en-US" dirty="0"/>
              <a:t>Since most input data is in vector form, data must undergo vector-to-raster conversion. Besides increased processing requirements this may introduce data integrity concerns due to generalization and choice of inappropriate cell size. 	</a:t>
            </a:r>
          </a:p>
        </p:txBody>
      </p:sp>
    </p:spTree>
    <p:extLst>
      <p:ext uri="{BB962C8B-B14F-4D97-AF65-F5344CB8AC3E}">
        <p14:creationId xmlns:p14="http://schemas.microsoft.com/office/powerpoint/2010/main" val="390571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381</Words>
  <Application>Microsoft Office PowerPoint</Application>
  <PresentationFormat>On-screen Show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Introduction to Geographical Information Systems (GIS)</vt:lpstr>
      <vt:lpstr>Vector &amp; Raster data model pros n cons &amp; relationship</vt:lpstr>
      <vt:lpstr>VECTOR DM ADVANTAGES</vt:lpstr>
      <vt:lpstr>VECTOR DM DISADVANTAGES</vt:lpstr>
      <vt:lpstr>PowerPoint Presentation</vt:lpstr>
      <vt:lpstr>PowerPoint Presentation</vt:lpstr>
      <vt:lpstr>RASTER DM ADVANTAGES</vt:lpstr>
      <vt:lpstr>RASTER DM DISADVANTAGES</vt:lpstr>
      <vt:lpstr>RASTER DM DISADVANTAGES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Geographical Information Systems (GIS)</dc:title>
  <dc:creator>salahuddin jokhio</dc:creator>
  <cp:lastModifiedBy>salahuddin jokhio</cp:lastModifiedBy>
  <cp:revision>4</cp:revision>
  <dcterms:created xsi:type="dcterms:W3CDTF">2012-08-27T01:22:39Z</dcterms:created>
  <dcterms:modified xsi:type="dcterms:W3CDTF">2012-08-27T01:35:55Z</dcterms:modified>
</cp:coreProperties>
</file>